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sldIdLst>
    <p:sldId id="256" r:id="rId2"/>
    <p:sldId id="260" r:id="rId3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FF99CC"/>
    <a:srgbClr val="FFCCFF"/>
    <a:srgbClr val="CC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D230DD6-E6BB-87EF-D4CA-F467341C38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88EB6C5-5CBB-23E0-12DF-CD2DFFEBFD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84D313-FD44-8A9C-7746-BEE0BF703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E8E3563-B84D-E25A-F397-1BC95A78C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60A6513-10EA-0812-553E-6A2DCB154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1195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022FE5-470B-4EF4-1742-73B14F3B3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3D36AD9-2890-A9DC-5B51-D65F5D432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1E3BE38-7061-F848-BFFA-26A4EB596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F1E8C75-8975-5F9F-B8D9-54A82097FA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0910F32-3E9F-8C36-C44A-9BA5D28EC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3294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09CBAF-3F41-5733-B316-0673CD7FA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99E680-88AE-4F20-8988-D0D220F977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D403447-9A9B-46B0-360F-7B711FE46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84F06B5-C36F-6677-39F6-C2DB641FC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ADBB779-1BDE-732E-42E7-C65267A4F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2894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F6243A1-B5FD-413E-D7F2-9DA2CBF66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68AF8C-2DA3-3840-8458-46BC1B380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E4FE44F-CDE2-644A-5F3B-F02DE93AAB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4F71DAE-95F6-5566-9612-684B95A04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4A2AE15-E85B-4DD6-C414-34CAC0C03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113C69B-A7BC-43F0-AE98-263023E0D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1162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2BD7E7-D18D-F278-14B8-2D1B060B8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7C19893-432E-438B-9AA6-8E8C53CF8C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CE694FBE-329B-C413-FAB4-FFC85D92E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8F96DCD-FEB6-98EF-BF6B-C4BBD33CC6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FFA0DE1-9766-4A8A-675F-DBF7DB98A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C910C2B-861D-5268-C0C3-17A22D241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A2E648C-9A53-49F4-FEFF-00060C756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EB80158-E3F0-F744-32C5-FD66B1D6A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653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2C7F72C-5AB4-1C03-EC4D-50A083512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AAE3469B-D1E0-D428-4D13-3BA3E3ADC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1CDF163-C120-60B5-7113-D7E0DE39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3009E0C-F571-39DB-5E32-6B14D9FE8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9003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56C1B36A-BA4B-59D9-2EBB-1E46B2FC60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4927494-585D-FF58-FF8C-DFA41630F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6AF270-9634-B133-2AE7-8256E0F82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1747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9F7321F-FB78-83D0-8196-25F9D3387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8FBAE90-36BC-D8AF-41FB-B3A843F10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B9028E25-01B5-33E3-C33A-D684DDDEB1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01FA59A-D798-4E17-D482-8ED11E6A4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80C3B0C-F4F7-F863-7414-EC573E605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FC121F8-C6C7-1967-DC27-A32F0387F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4313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115C787-D120-8C9A-B436-8F0D41F730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05225B0D-D8E5-3700-9065-A81491B28F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AEC6C689-B5EF-45F0-B6D3-D3E289D168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59A39CF-D23F-3F6D-5278-69C216378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1EDF830C-0944-459B-E5DD-C8B5AA691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09ED2F3-A09B-E6B9-C073-95C3857E7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00726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786D463-E347-E1FC-4AD3-1B515AF4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F8A2FEA6-E1A8-8778-E155-EDEA7E04AD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3010DB9-7A66-E477-BEE7-210F7B3FE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049D6C-FCA1-A49B-6A17-BDBDB591E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B325F9B-BEB9-180E-FED5-056899271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6220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ECBBEF2-8AFB-EEF1-9D58-9DDC43439D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D39ECD6-DCA5-CC93-B03F-B9D7670FB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3E958D7-7B21-4FE3-7CD1-BA862D46B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CEC95CC-CD1C-737A-A707-9408BA2FF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FB8D147-A47C-E3DD-6F44-A1E31F78A2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54255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1D99B86-4247-9620-EF4B-D2750DD3F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2B853D5-58BA-B685-D62D-CADD6684EE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826E2DE-2E45-B122-0D25-1A84F7633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28AC32-D4A0-4E31-96AF-3116EB880F2F}" type="datetimeFigureOut">
              <a:rPr kumimoji="1" lang="ja-JP" altLang="en-US" smtClean="0"/>
              <a:t>2026/7/28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51EE23F-AB3D-49D7-214B-07E86506A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883739-F62B-6339-27BB-1A14C3216B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13B27-B3EA-4568-BC6F-422F8215F9A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44517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CCCCFF"/>
            </a:gs>
            <a:gs pos="0">
              <a:schemeClr val="accent1">
                <a:lumMod val="5000"/>
                <a:lumOff val="95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0">
              <a:srgbClr val="FFC000"/>
            </a:gs>
            <a:gs pos="100000">
              <a:srgbClr val="CCFF6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タイトル 1">
            <a:extLst>
              <a:ext uri="{FF2B5EF4-FFF2-40B4-BE49-F238E27FC236}">
                <a16:creationId xmlns:a16="http://schemas.microsoft.com/office/drawing/2014/main" id="{9BFAAB50-D404-4AFD-B5C3-33A01CAF9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06" y="4616969"/>
            <a:ext cx="9143998" cy="1006988"/>
          </a:xfrm>
        </p:spPr>
        <p:txBody>
          <a:bodyPr>
            <a:normAutofit fontScale="90000"/>
          </a:bodyPr>
          <a:lstStyle/>
          <a:p>
            <a:pPr algn="ctr"/>
            <a:br>
              <a:rPr kumimoji="1" lang="en-US" altLang="ja-JP" dirty="0"/>
            </a:br>
            <a:r>
              <a:rPr lang="en-US" altLang="ja-JP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 have nothing to declare</a:t>
            </a:r>
            <a:br>
              <a:rPr lang="en-US" altLang="ja-JP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ja-JP" sz="3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this study.</a:t>
            </a:r>
            <a:endParaRPr kumimoji="1" lang="ja-JP" alt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AF270365-1653-2C78-C767-1308B7FD95D7}"/>
              </a:ext>
            </a:extLst>
          </p:cNvPr>
          <p:cNvSpPr txBox="1"/>
          <p:nvPr/>
        </p:nvSpPr>
        <p:spPr>
          <a:xfrm>
            <a:off x="8706" y="2207757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Disclosure of </a:t>
            </a:r>
          </a:p>
          <a:p>
            <a:pPr algn="ctr"/>
            <a:r>
              <a:rPr kumimoji="1" lang="en-US" altLang="ja-JP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 of Interest</a:t>
            </a:r>
            <a:endParaRPr kumimoji="1" lang="ja-JP" altLang="en-US" sz="60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0BF4449-E1D5-589A-2C58-BF1FE9A71F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5" y="8709"/>
            <a:ext cx="9148983" cy="173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1802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rgbClr val="CCCCFF"/>
            </a:gs>
            <a:gs pos="0">
              <a:schemeClr val="accent1">
                <a:lumMod val="5000"/>
                <a:lumOff val="95000"/>
              </a:schemeClr>
            </a:gs>
            <a:gs pos="35000">
              <a:schemeClr val="accent4">
                <a:lumMod val="60000"/>
                <a:lumOff val="40000"/>
              </a:schemeClr>
            </a:gs>
            <a:gs pos="0">
              <a:srgbClr val="FFC000"/>
            </a:gs>
            <a:gs pos="100000">
              <a:srgbClr val="CCFF66"/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634803-F827-AC92-D171-B69CB294F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9B7A8C7-3B1D-1C01-2724-71091655D082}"/>
              </a:ext>
            </a:extLst>
          </p:cNvPr>
          <p:cNvSpPr txBox="1"/>
          <p:nvPr/>
        </p:nvSpPr>
        <p:spPr>
          <a:xfrm>
            <a:off x="13690" y="2006303"/>
            <a:ext cx="914399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Disclosure of </a:t>
            </a:r>
          </a:p>
          <a:p>
            <a:pPr algn="ctr"/>
            <a:r>
              <a:rPr kumimoji="1" lang="en-US" altLang="ja-JP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Conflict of Interest</a:t>
            </a:r>
            <a:endParaRPr kumimoji="1" lang="ja-JP" altLang="en-US" sz="60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3D9677B-6891-F10C-347A-51E46B8B2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85" y="8709"/>
            <a:ext cx="9148983" cy="1737538"/>
          </a:xfrm>
          <a:prstGeom prst="rect">
            <a:avLst/>
          </a:prstGeom>
        </p:spPr>
      </p:pic>
      <p:sp useBgFill="1">
        <p:nvSpPr>
          <p:cNvPr id="8" name="タイトル 1">
            <a:extLst>
              <a:ext uri="{FF2B5EF4-FFF2-40B4-BE49-F238E27FC236}">
                <a16:creationId xmlns:a16="http://schemas.microsoft.com/office/drawing/2014/main" id="{A970F695-110D-1BA2-DA93-6A8250C28261}"/>
              </a:ext>
            </a:extLst>
          </p:cNvPr>
          <p:cNvSpPr txBox="1">
            <a:spLocks/>
          </p:cNvSpPr>
          <p:nvPr/>
        </p:nvSpPr>
        <p:spPr>
          <a:xfrm>
            <a:off x="20534" y="3875627"/>
            <a:ext cx="9130309" cy="253364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&lt;Examples&gt;</a:t>
            </a:r>
            <a:b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ja-JP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・</a:t>
            </a:r>
            <a: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This study was supported in part by a research grant     </a:t>
            </a:r>
            <a:b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   from XXX corporation, Tokyo, Japan.</a:t>
            </a:r>
            <a:b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ja-JP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・</a:t>
            </a:r>
            <a: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Authors AA and BB are employee of XXX corporation, </a:t>
            </a:r>
            <a:b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   Kumamoto, Japan.</a:t>
            </a:r>
            <a:b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ja-JP" altLang="en-US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・</a:t>
            </a:r>
            <a: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Device (Product name) used in this study was provided </a:t>
            </a:r>
            <a:b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</a:br>
            <a:r>
              <a:rPr lang="en-US" altLang="ja-JP" sz="31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Batang" panose="02030600000101010101" pitchFamily="18" charset="-127"/>
                <a:cs typeface="Times New Roman" panose="02020603050405020304" pitchFamily="18" charset="0"/>
              </a:rPr>
              <a:t>    by XXX corporation, XXX, XXX. </a:t>
            </a:r>
            <a:endParaRPr lang="ja-JP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Batang" panose="02030600000101010101" pitchFamily="18" charset="-127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6534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87</Words>
  <Application>Microsoft Office PowerPoint</Application>
  <PresentationFormat>画面に合わせる (4:3)</PresentationFormat>
  <Paragraphs>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游ゴシック</vt:lpstr>
      <vt:lpstr>游ゴシック Light</vt:lpstr>
      <vt:lpstr>Arial</vt:lpstr>
      <vt:lpstr>Times New Roman</vt:lpstr>
      <vt:lpstr>Office テーマ</vt:lpstr>
      <vt:lpstr> We have nothing to declare for this study.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Disclosure of Conflict of Interest  We have nothing to declare for this study.</dc:title>
  <dc:creator>user1</dc:creator>
  <cp:lastModifiedBy>サポート アカデミア</cp:lastModifiedBy>
  <cp:revision>27</cp:revision>
  <cp:lastPrinted>2025-08-26T01:43:09Z</cp:lastPrinted>
  <dcterms:created xsi:type="dcterms:W3CDTF">2021-07-28T03:08:54Z</dcterms:created>
  <dcterms:modified xsi:type="dcterms:W3CDTF">2026-07-28T06:05:52Z</dcterms:modified>
</cp:coreProperties>
</file>