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1"/>
  </p:sldMasterIdLst>
  <p:sldIdLst>
    <p:sldId id="256" r:id="rId2"/>
    <p:sldId id="260" r:id="rId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FF99CC"/>
    <a:srgbClr val="FFC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6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22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01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014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376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599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63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76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874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74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34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012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8AC32-D4A0-4E31-96AF-3116EB880F2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13B27-B3EA-4568-BC6F-422F8215F9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1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rgbClr val="CCCCFF"/>
            </a:gs>
            <a:gs pos="0">
              <a:schemeClr val="accent1">
                <a:lumMod val="5000"/>
                <a:lumOff val="95000"/>
              </a:schemeClr>
            </a:gs>
            <a:gs pos="35000">
              <a:schemeClr val="accent4">
                <a:lumMod val="60000"/>
                <a:lumOff val="40000"/>
              </a:schemeClr>
            </a:gs>
            <a:gs pos="0">
              <a:srgbClr val="FFC000"/>
            </a:gs>
            <a:gs pos="100000">
              <a:srgbClr val="CC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タイトル 1">
            <a:extLst>
              <a:ext uri="{FF2B5EF4-FFF2-40B4-BE49-F238E27FC236}">
                <a16:creationId xmlns:a16="http://schemas.microsoft.com/office/drawing/2014/main" id="{9BFAAB50-D404-4AFD-B5C3-33A01CAF9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5150369"/>
            <a:ext cx="9143998" cy="1006988"/>
          </a:xfrm>
        </p:spPr>
        <p:txBody>
          <a:bodyPr>
            <a:normAutofit fontScale="90000"/>
          </a:bodyPr>
          <a:lstStyle/>
          <a:p>
            <a:pPr algn="ctr"/>
            <a:br>
              <a:rPr kumimoji="1" lang="en-US" altLang="ja-JP" dirty="0"/>
            </a:br>
            <a:r>
              <a:rPr lang="en-US" altLang="ja-JP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 have nothing to declare</a:t>
            </a:r>
            <a:br>
              <a:rPr lang="en-US" altLang="ja-JP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this study.</a:t>
            </a:r>
            <a:endParaRPr kumimoji="1" lang="ja-JP" alt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F270365-1653-2C78-C767-1308B7FD95D7}"/>
              </a:ext>
            </a:extLst>
          </p:cNvPr>
          <p:cNvSpPr txBox="1"/>
          <p:nvPr/>
        </p:nvSpPr>
        <p:spPr>
          <a:xfrm>
            <a:off x="1524000" y="2754530"/>
            <a:ext cx="914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Disclosure of </a:t>
            </a:r>
          </a:p>
          <a:p>
            <a:pPr algn="ctr"/>
            <a:r>
              <a:rPr lang="en-US" altLang="ja-JP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of Interest</a:t>
            </a:r>
            <a:endParaRPr lang="ja-JP" altLang="en-US" sz="6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0BF4449-E1D5-589A-2C58-BF1FE9A71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32175" cy="232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8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rgbClr val="CCCCFF"/>
            </a:gs>
            <a:gs pos="0">
              <a:schemeClr val="accent1">
                <a:lumMod val="5000"/>
                <a:lumOff val="95000"/>
              </a:schemeClr>
            </a:gs>
            <a:gs pos="35000">
              <a:schemeClr val="accent4">
                <a:lumMod val="60000"/>
                <a:lumOff val="40000"/>
              </a:schemeClr>
            </a:gs>
            <a:gs pos="0">
              <a:srgbClr val="FFC000"/>
            </a:gs>
            <a:gs pos="100000">
              <a:srgbClr val="CCFF6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634803-F827-AC92-D171-B69CB294F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9B7A8C7-3B1D-1C01-2724-71091655D082}"/>
              </a:ext>
            </a:extLst>
          </p:cNvPr>
          <p:cNvSpPr txBox="1"/>
          <p:nvPr/>
        </p:nvSpPr>
        <p:spPr>
          <a:xfrm>
            <a:off x="0" y="2378955"/>
            <a:ext cx="1219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Disclosure of </a:t>
            </a:r>
          </a:p>
          <a:p>
            <a:pPr algn="ctr"/>
            <a:r>
              <a:rPr lang="en-US" altLang="ja-JP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Conflict of Interest</a:t>
            </a:r>
            <a:endParaRPr lang="ja-JP" altLang="en-US" sz="60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3D9677B-6891-F10C-347A-51E46B8B2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2315456"/>
          </a:xfrm>
          <a:prstGeom prst="rect">
            <a:avLst/>
          </a:prstGeom>
        </p:spPr>
      </p:pic>
      <p:sp useBgFill="1">
        <p:nvSpPr>
          <p:cNvPr id="8" name="タイトル 1">
            <a:extLst>
              <a:ext uri="{FF2B5EF4-FFF2-40B4-BE49-F238E27FC236}">
                <a16:creationId xmlns:a16="http://schemas.microsoft.com/office/drawing/2014/main" id="{A970F695-110D-1BA2-DA93-6A8250C28261}"/>
              </a:ext>
            </a:extLst>
          </p:cNvPr>
          <p:cNvSpPr txBox="1">
            <a:spLocks/>
          </p:cNvSpPr>
          <p:nvPr/>
        </p:nvSpPr>
        <p:spPr>
          <a:xfrm>
            <a:off x="1544535" y="4193128"/>
            <a:ext cx="9130309" cy="25336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&lt;Examples&gt;</a:t>
            </a:r>
            <a:b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ja-JP" alt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・</a:t>
            </a:r>
            <a: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This study was supported in part by a research grant     </a:t>
            </a:r>
            <a:b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   from XXX corporation, Tokyo, Japan.</a:t>
            </a:r>
            <a:b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ja-JP" alt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・</a:t>
            </a:r>
            <a: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Authors AA and BB are employee of XXX corporation, </a:t>
            </a:r>
            <a:b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   Kumamoto, Japan.</a:t>
            </a:r>
            <a:b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ja-JP" alt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・</a:t>
            </a:r>
            <a: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Device (Product name) used in this study was provided </a:t>
            </a:r>
            <a:b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altLang="ja-JP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   by XXX corporation, XXX, XXX. </a:t>
            </a:r>
            <a:endParaRPr lang="ja-JP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653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</TotalTime>
  <Words>87</Words>
  <Application>Microsoft Office PowerPoint</Application>
  <PresentationFormat>ワイド画面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2013 - 2022 テーマ</vt:lpstr>
      <vt:lpstr> We have nothing to declare for this study.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Disclosure of Conflict of Interest  We have nothing to declare for this study.</dc:title>
  <dc:creator>user1</dc:creator>
  <cp:lastModifiedBy>サポート アカデミア</cp:lastModifiedBy>
  <cp:revision>28</cp:revision>
  <cp:lastPrinted>2025-08-26T01:43:09Z</cp:lastPrinted>
  <dcterms:created xsi:type="dcterms:W3CDTF">2021-07-28T03:08:54Z</dcterms:created>
  <dcterms:modified xsi:type="dcterms:W3CDTF">2026-07-28T06:14:19Z</dcterms:modified>
</cp:coreProperties>
</file>